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09259-8E81-47D5-9E1E-AB84579DD5AF}" v="3" dt="2022-06-06T15:08:16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 Schouten" userId="5b43df66-9d53-404b-ba0c-21e595a17d39" providerId="ADAL" clId="{E3C09259-8E81-47D5-9E1E-AB84579DD5AF}"/>
    <pc:docChg chg="custSel modSld">
      <pc:chgData name="Ed Schouten" userId="5b43df66-9d53-404b-ba0c-21e595a17d39" providerId="ADAL" clId="{E3C09259-8E81-47D5-9E1E-AB84579DD5AF}" dt="2022-06-06T15:10:17.795" v="195" actId="313"/>
      <pc:docMkLst>
        <pc:docMk/>
      </pc:docMkLst>
      <pc:sldChg chg="addSp delSp modSp mod">
        <pc:chgData name="Ed Schouten" userId="5b43df66-9d53-404b-ba0c-21e595a17d39" providerId="ADAL" clId="{E3C09259-8E81-47D5-9E1E-AB84579DD5AF}" dt="2022-06-06T15:10:17.795" v="195" actId="313"/>
        <pc:sldMkLst>
          <pc:docMk/>
          <pc:sldMk cId="4005532852" sldId="256"/>
        </pc:sldMkLst>
        <pc:spChg chg="mod">
          <ac:chgData name="Ed Schouten" userId="5b43df66-9d53-404b-ba0c-21e595a17d39" providerId="ADAL" clId="{E3C09259-8E81-47D5-9E1E-AB84579DD5AF}" dt="2022-06-06T15:10:17.795" v="195" actId="313"/>
          <ac:spMkLst>
            <pc:docMk/>
            <pc:sldMk cId="4005532852" sldId="256"/>
            <ac:spMk id="9" creationId="{71179D17-0BAB-4535-8016-0BF1A839A68A}"/>
          </ac:spMkLst>
        </pc:spChg>
        <pc:spChg chg="mod">
          <ac:chgData name="Ed Schouten" userId="5b43df66-9d53-404b-ba0c-21e595a17d39" providerId="ADAL" clId="{E3C09259-8E81-47D5-9E1E-AB84579DD5AF}" dt="2022-06-06T15:09:38.423" v="141" actId="20577"/>
          <ac:spMkLst>
            <pc:docMk/>
            <pc:sldMk cId="4005532852" sldId="256"/>
            <ac:spMk id="11" creationId="{10C2479B-3F24-42C6-8896-F8A6317FAAE2}"/>
          </ac:spMkLst>
        </pc:spChg>
        <pc:picChg chg="add mod">
          <ac:chgData name="Ed Schouten" userId="5b43df66-9d53-404b-ba0c-21e595a17d39" providerId="ADAL" clId="{E3C09259-8E81-47D5-9E1E-AB84579DD5AF}" dt="2022-06-06T15:08:16.227" v="2" actId="1076"/>
          <ac:picMkLst>
            <pc:docMk/>
            <pc:sldMk cId="4005532852" sldId="256"/>
            <ac:picMk id="18" creationId="{D71F1339-AC51-8D66-7FD1-588784D1304B}"/>
          </ac:picMkLst>
        </pc:picChg>
        <pc:picChg chg="del">
          <ac:chgData name="Ed Schouten" userId="5b43df66-9d53-404b-ba0c-21e595a17d39" providerId="ADAL" clId="{E3C09259-8E81-47D5-9E1E-AB84579DD5AF}" dt="2022-03-17T14:27:57.112" v="0" actId="478"/>
          <ac:picMkLst>
            <pc:docMk/>
            <pc:sldMk cId="4005532852" sldId="256"/>
            <ac:picMk id="1026" creationId="{A8774E58-1292-4145-A904-4AA6FAE8F60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99E77-B243-4462-87C0-C5E6F8A73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D3D382-0B1C-40D9-88BA-58716CA7C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BAB43B-04B4-4838-8165-96CD9C3F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7BEB1A-E7FC-4FF6-ABDF-5F67E5AA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5ED90A-F713-437E-81D0-C5CDD850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16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D9050-20D6-42BD-BA0D-CD9334D4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2CEDD8-15B4-4AAA-A86F-AD1C29E7F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B9014D-4A4E-41A9-90B6-3422B15E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AC5CB0-3867-432F-8EF9-DD17201B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72DEEA-EC2B-4A0F-AE23-88AE9EA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83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29D24C2-4686-44D6-B756-33EDB6B0D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3A1086-9DE0-48ED-9A01-EAF4AB1C0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800025-DA31-47BF-AE7A-46FD76BDC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132752-3709-4DB9-BE98-028BE3B9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56B938-A254-493B-8BC6-66980B8D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D7E9C-4F41-4FD6-8E61-248C1A48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025AF8-025B-475F-BBE4-1AE430689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4C071C-F01B-46A0-BF5B-3B153778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C5FDC7-9923-4CD8-B4A1-F3D5A7D2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3169FE-FF42-4877-849C-A38D0531E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35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36A14-70E6-4058-8D31-3ED0017CF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C91211-C1D3-46F2-92F0-0F1BE5EF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C660CF-45EC-48D8-BFC3-9FBAC3BDC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4BC408-359A-4F93-B818-3625193B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0F1C1C-BE2B-411F-B848-3468B2C9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13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D2C6E-9319-45AE-9ACD-DE8C8C7B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BCA50D-B534-4185-8ADB-2952CF5C5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B71228-66B5-4D2A-AB44-194FC6506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0D97EA-918E-44B5-BA29-83AF7120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78BB5D-ADB0-4E1A-8731-684BF0AA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6F1BF7-1677-4C6E-80C1-3A74EF50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24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4AE63-4180-4150-ACB1-ABC3445B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C9A620-3958-4AE1-9CC5-1AD6FD73E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4BBCCD-8D4A-4473-B45F-B1B2C3456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95B29CF-56EF-465A-BE42-D3E5AB9BB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43E55C1-A7A3-4183-8E31-4F2F38DE6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5AC7D75-AA2C-4F17-81B3-7AA903F8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11DD26B-BE7A-418C-BBCC-673C610B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61C9521-957E-4725-868F-9EA78D57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69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C0968-A1F7-4313-9DA3-B3270F365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3B068C-591B-4298-9B5C-C36AC3F8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96D9FE1-5C9E-4DB6-98C1-AA95860C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E827A1-5E94-4D23-A709-0610A554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92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5712BE7-4DB5-4A8B-B020-3D0FE151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754D6B-0A9F-417E-A59C-A34B70871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A381B3-2DE5-4010-964F-E54F98B6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09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F8A3B-C137-4330-9D84-1A20869C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93481B-35C8-4571-ACCE-F71718962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81A436-C62F-4951-9935-FE23CFCD3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6DF4E8-65E5-452E-8951-115FD03D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7A5EBB-E707-4665-8BED-5145A39D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F60E83-906E-4515-841A-7B147EA8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76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CCE31-F2F1-45C0-8743-3A664B8A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529CC4F-5F63-4627-A321-7EA657C2F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B65A7A-40CB-49CF-8445-2FDA9AD65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204717-D929-476E-A0C2-9027C2A36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F6AF9E-2324-4A35-ADAC-A3995D36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BFEBC1-59E9-4C81-BC9F-18B5729B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97FDDCF-0953-4DB9-A9A3-DC58E65E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90A699-FCFC-4433-ACA3-0D621D709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17A93A-8744-421A-89A8-D64F26EE0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485539-03BE-4311-A978-DEC4746D3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2F3FA6-910B-4F48-A3C6-67D85509B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33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280FFFC4-9104-4420-B1F4-22BBCA43C29A}"/>
              </a:ext>
            </a:extLst>
          </p:cNvPr>
          <p:cNvSpPr txBox="1"/>
          <p:nvPr/>
        </p:nvSpPr>
        <p:spPr>
          <a:xfrm>
            <a:off x="482081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Aanleiding en doel (waarom)</a:t>
            </a:r>
          </a:p>
          <a:p>
            <a:endParaRPr lang="nl-NL" sz="1000" dirty="0"/>
          </a:p>
          <a:p>
            <a:r>
              <a:rPr lang="nl-NL" sz="1000" dirty="0"/>
              <a:t>Wat is het probleem, de behoefte of de verplichting als aanleiding voor dit project?</a:t>
            </a:r>
          </a:p>
          <a:p>
            <a:endParaRPr lang="nl-NL" sz="1000" dirty="0"/>
          </a:p>
          <a:p>
            <a:r>
              <a:rPr lang="nl-NL" sz="1000" dirty="0"/>
              <a:t>Wat is het beoogde doel (in termen van effect en voordelen) dat  bereikt gaat worden? Voor welke doelgroep(en)?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1179D17-0BAB-4535-8016-0BF1A839A68A}"/>
              </a:ext>
            </a:extLst>
          </p:cNvPr>
          <p:cNvSpPr txBox="1"/>
          <p:nvPr/>
        </p:nvSpPr>
        <p:spPr>
          <a:xfrm>
            <a:off x="482081" y="3792358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Projectorganisatie (wie)</a:t>
            </a:r>
          </a:p>
          <a:p>
            <a:endParaRPr lang="nl-NL" sz="1000" dirty="0"/>
          </a:p>
          <a:p>
            <a:r>
              <a:rPr lang="nl-NL" sz="1000" dirty="0"/>
              <a:t>Wie is opdrachtgever en wie is projectleider?</a:t>
            </a:r>
          </a:p>
          <a:p>
            <a:endParaRPr lang="nl-NL" sz="1000" dirty="0"/>
          </a:p>
          <a:p>
            <a:r>
              <a:rPr lang="nl-NL" sz="1000" dirty="0"/>
              <a:t>Wie moet betrokken worden in het projectteam en met welke expertise?</a:t>
            </a:r>
          </a:p>
          <a:p>
            <a:endParaRPr lang="nl-NL" sz="1000" dirty="0"/>
          </a:p>
          <a:p>
            <a:r>
              <a:rPr lang="nl-NL" sz="1000" dirty="0"/>
              <a:t>Wie overlegt met wie, wanneer en met welke frequentie?</a:t>
            </a:r>
          </a:p>
          <a:p>
            <a:endParaRPr lang="nl-NL" sz="1000" dirty="0"/>
          </a:p>
          <a:p>
            <a:r>
              <a:rPr lang="nl-NL" sz="1000" dirty="0"/>
              <a:t>Hoe worden </a:t>
            </a:r>
            <a:r>
              <a:rPr lang="nl-NL" sz="1000"/>
              <a:t>stakeholders geïnformeerd?</a:t>
            </a:r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F12BCA3-3536-4FAF-B0BD-68509A2B00B8}"/>
              </a:ext>
            </a:extLst>
          </p:cNvPr>
          <p:cNvSpPr txBox="1"/>
          <p:nvPr/>
        </p:nvSpPr>
        <p:spPr>
          <a:xfrm>
            <a:off x="4278333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Eindresultaat (wat)</a:t>
            </a:r>
          </a:p>
          <a:p>
            <a:endParaRPr lang="nl-NL" sz="1000" dirty="0"/>
          </a:p>
          <a:p>
            <a:r>
              <a:rPr lang="nl-NL" sz="1000" dirty="0"/>
              <a:t>Wat is het eindresultaat (product, oplossing) dat wordt opgeleverd om de doelstelling te bereiken? Beschrijf ook eventuele deelresultaten.</a:t>
            </a:r>
          </a:p>
          <a:p>
            <a:endParaRPr lang="nl-NL" sz="1000" dirty="0"/>
          </a:p>
          <a:p>
            <a:r>
              <a:rPr lang="nl-NL" sz="1000" dirty="0"/>
              <a:t>Wat valt er niet onder dit project (afbakening)?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0C2479B-3F24-42C6-8896-F8A6317FAAE2}"/>
              </a:ext>
            </a:extLst>
          </p:cNvPr>
          <p:cNvSpPr txBox="1"/>
          <p:nvPr/>
        </p:nvSpPr>
        <p:spPr>
          <a:xfrm>
            <a:off x="8074585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Planning en activiteiten (hoe/wanneer)</a:t>
            </a:r>
          </a:p>
          <a:p>
            <a:endParaRPr lang="nl-NL" sz="1000" dirty="0"/>
          </a:p>
          <a:p>
            <a:r>
              <a:rPr lang="nl-NL" sz="1000" dirty="0"/>
              <a:t>Wanneer begint en eindigt het project?</a:t>
            </a:r>
          </a:p>
          <a:p>
            <a:endParaRPr lang="nl-NL" sz="1000" dirty="0"/>
          </a:p>
          <a:p>
            <a:r>
              <a:rPr lang="nl-NL" sz="1000" dirty="0"/>
              <a:t>Uit welke fasen bestaat het project? Waar zitten beslismomenten?</a:t>
            </a:r>
          </a:p>
          <a:p>
            <a:endParaRPr lang="nl-NL" sz="1000" dirty="0"/>
          </a:p>
          <a:p>
            <a:r>
              <a:rPr lang="nl-NL" sz="1000" dirty="0"/>
              <a:t>Welke activiteiten wanneer worden uitgevoerd?</a:t>
            </a:r>
          </a:p>
          <a:p>
            <a:endParaRPr lang="nl-NL" sz="1000" dirty="0"/>
          </a:p>
          <a:p>
            <a:r>
              <a:rPr lang="nl-NL" sz="1000" dirty="0"/>
              <a:t>(voeg eventueel een visuele planning toe als bijlage)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582E58E-C4E2-457E-8413-A9CE5D2CC0C2}"/>
              </a:ext>
            </a:extLst>
          </p:cNvPr>
          <p:cNvSpPr txBox="1"/>
          <p:nvPr/>
        </p:nvSpPr>
        <p:spPr>
          <a:xfrm>
            <a:off x="4278333" y="3792358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Kosten en inzet (waarmee)</a:t>
            </a:r>
          </a:p>
          <a:p>
            <a:endParaRPr lang="nl-NL" sz="1000" dirty="0"/>
          </a:p>
          <a:p>
            <a:r>
              <a:rPr lang="nl-NL" sz="1000" dirty="0"/>
              <a:t>Hoeveel uren (of FTE) zijn (is) van wie nodig voor dit project?</a:t>
            </a:r>
          </a:p>
          <a:p>
            <a:endParaRPr lang="nl-NL" sz="1000" dirty="0"/>
          </a:p>
          <a:p>
            <a:r>
              <a:rPr lang="nl-NL" sz="1000" dirty="0"/>
              <a:t>Hoeveel budget is benodigd?</a:t>
            </a:r>
          </a:p>
          <a:p>
            <a:endParaRPr lang="nl-NL" sz="1000" dirty="0"/>
          </a:p>
          <a:p>
            <a:r>
              <a:rPr lang="nl-NL" sz="1000" dirty="0"/>
              <a:t>Wat zijn de (terugkerende) kosten na het project, zoals onderhoud, beheer, borging, licenties, etc.?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2D4396-9447-4B17-8867-65DEE57A5AD4}"/>
              </a:ext>
            </a:extLst>
          </p:cNvPr>
          <p:cNvSpPr txBox="1">
            <a:spLocks/>
          </p:cNvSpPr>
          <p:nvPr/>
        </p:nvSpPr>
        <p:spPr>
          <a:xfrm>
            <a:off x="8074585" y="3792358"/>
            <a:ext cx="3715200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Risico’s (wat als)</a:t>
            </a:r>
          </a:p>
          <a:p>
            <a:endParaRPr lang="nl-NL" sz="1000" dirty="0"/>
          </a:p>
          <a:p>
            <a:r>
              <a:rPr lang="nl-NL" sz="1000" dirty="0"/>
              <a:t>Welke risico’s kunnen optreden tijdens en na dit project?</a:t>
            </a:r>
          </a:p>
          <a:p>
            <a:endParaRPr lang="nl-NL" sz="1000" dirty="0"/>
          </a:p>
          <a:p>
            <a:r>
              <a:rPr lang="nl-NL" sz="1000" dirty="0"/>
              <a:t>Welke beperkende maatregel stel je voor?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E303952-C615-45C1-9A89-989D0C7F8DAA}"/>
              </a:ext>
            </a:extLst>
          </p:cNvPr>
          <p:cNvSpPr txBox="1"/>
          <p:nvPr/>
        </p:nvSpPr>
        <p:spPr>
          <a:xfrm>
            <a:off x="482081" y="6358523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Versie: &lt;</a:t>
            </a:r>
            <a:r>
              <a:rPr lang="nl-NL" sz="1200" dirty="0" err="1"/>
              <a:t>x.x</a:t>
            </a:r>
            <a:r>
              <a:rPr lang="nl-NL" sz="1200" dirty="0"/>
              <a:t>&gt;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DAEFFBF-89AF-4836-9596-367BC70031CF}"/>
              </a:ext>
            </a:extLst>
          </p:cNvPr>
          <p:cNvSpPr txBox="1"/>
          <p:nvPr/>
        </p:nvSpPr>
        <p:spPr>
          <a:xfrm>
            <a:off x="419787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Datum: &lt;</a:t>
            </a:r>
            <a:r>
              <a:rPr lang="nl-NL" sz="1200" dirty="0" err="1"/>
              <a:t>dd</a:t>
            </a:r>
            <a:r>
              <a:rPr lang="nl-NL" sz="1200" dirty="0"/>
              <a:t>-mm-</a:t>
            </a:r>
            <a:r>
              <a:rPr lang="nl-NL" sz="1200" dirty="0" err="1"/>
              <a:t>jjjj</a:t>
            </a:r>
            <a:r>
              <a:rPr lang="nl-NL" sz="1200" dirty="0"/>
              <a:t>&gt;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ED95967-60BC-40F9-B72A-6324B0926951}"/>
              </a:ext>
            </a:extLst>
          </p:cNvPr>
          <p:cNvSpPr txBox="1"/>
          <p:nvPr/>
        </p:nvSpPr>
        <p:spPr>
          <a:xfrm>
            <a:off x="807458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Auteur: &lt;naam&gt;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5FB0ED7-BC10-4E30-A8A6-B316631B11E8}"/>
              </a:ext>
            </a:extLst>
          </p:cNvPr>
          <p:cNvSpPr txBox="1"/>
          <p:nvPr/>
        </p:nvSpPr>
        <p:spPr>
          <a:xfrm>
            <a:off x="4238104" y="444756"/>
            <a:ext cx="7512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b="1" dirty="0"/>
              <a:t>Projectplan: &lt;naam project, projectnummer&gt;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D71F1339-AC51-8D66-7FD1-588784D13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81" y="340625"/>
            <a:ext cx="669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55328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DCE5FDCE13643BDCC4048531B632C" ma:contentTypeVersion="11" ma:contentTypeDescription="Een nieuw document maken." ma:contentTypeScope="" ma:versionID="625dbc49661f7e9de48f4f750579584a">
  <xsd:schema xmlns:xsd="http://www.w3.org/2001/XMLSchema" xmlns:xs="http://www.w3.org/2001/XMLSchema" xmlns:p="http://schemas.microsoft.com/office/2006/metadata/properties" xmlns:ns2="d1a604c1-c0a7-4e10-bac8-0107d2b7ce93" xmlns:ns3="0e85ac30-5ddb-4528-9af3-1f54d872f036" targetNamespace="http://schemas.microsoft.com/office/2006/metadata/properties" ma:root="true" ma:fieldsID="8f35a1b428fecac6ce39cb0dcdcc3164" ns2:_="" ns3:_="">
    <xsd:import namespace="d1a604c1-c0a7-4e10-bac8-0107d2b7ce93"/>
    <xsd:import namespace="0e85ac30-5ddb-4528-9af3-1f54d872f03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604c1-c0a7-4e10-bac8-0107d2b7ce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85ac30-5ddb-4528-9af3-1f54d872f0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85BEC2-E216-42F2-AA63-F59DD98B2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604c1-c0a7-4e10-bac8-0107d2b7ce93"/>
    <ds:schemaRef ds:uri="0e85ac30-5ddb-4528-9af3-1f54d872f0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034B87-21B2-48A9-B2C0-59AD5150D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FC3395-578F-49D7-A64E-C71EF734827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262</Words>
  <Application>Microsoft Office PowerPoint</Application>
  <PresentationFormat>Breedbeeld</PresentationFormat>
  <Paragraphs>82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Ed Schouten</dc:creator>
  <cp:lastModifiedBy>Ed Schouten</cp:lastModifiedBy>
  <cp:revision>2</cp:revision>
  <dcterms:created xsi:type="dcterms:W3CDTF">2022-01-12T19:36:09Z</dcterms:created>
  <dcterms:modified xsi:type="dcterms:W3CDTF">2022-06-06T15:10:18Z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0x010100D14DCE5FDCE13643BDCC4048531B632C</vt:lpwstr>
  </property>
</Properties>
</file>